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handoutMasterIdLst>
    <p:handoutMasterId r:id="rId26"/>
  </p:handoutMasterIdLst>
  <p:sldIdLst>
    <p:sldId id="263" r:id="rId2"/>
    <p:sldId id="256" r:id="rId3"/>
    <p:sldId id="257" r:id="rId4"/>
    <p:sldId id="279" r:id="rId5"/>
    <p:sldId id="278" r:id="rId6"/>
    <p:sldId id="258" r:id="rId7"/>
    <p:sldId id="259" r:id="rId8"/>
    <p:sldId id="260" r:id="rId9"/>
    <p:sldId id="261" r:id="rId10"/>
    <p:sldId id="262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</p:sldIdLst>
  <p:sldSz cx="9144000" cy="6858000" type="screen4x3"/>
  <p:notesSz cx="7099300" cy="10234613"/>
  <p:embeddedFontLst>
    <p:embeddedFont>
      <p:font typeface="Comic Sans MS" pitchFamily="66" charset="0"/>
      <p:regular r:id="rId27"/>
      <p:bold r:id="rId28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rgbClr val="424200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424200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424200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424200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424200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424200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424200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424200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424200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42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8" d="100"/>
          <a:sy n="68" d="100"/>
        </p:scale>
        <p:origin x="-8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GB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endParaRPr lang="en-GB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GB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8912EE26-B3F5-477C-B9A4-B0AF8BA2AAB8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EDE2E-84BB-4E01-AAAD-CEF0FE55B70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EDE4BE-FC71-440E-9788-C4EE3A0A7B4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298E16-7289-4232-B7B3-0D3A15CA68C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916558D-DD16-472B-88A9-1B3F24E1045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F64CACE-8804-49FB-B147-2E84218BDD5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064390-AF4D-43E6-9282-A89C81A39CD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9634FB-E009-4409-8F62-6F1D7189B0E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83DA57-6F73-4A90-A997-1DB62842111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83A6FB-1FFD-4B85-A9B3-830C8BE86BD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FC15E2-D55B-4EFE-BCC8-9856391CCC3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DC3068-85FF-4C44-9E7D-5E8F0C198C8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110C4-43A7-48B6-98A1-3485D56147F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EE76C-C5CB-4831-ADBA-320A682F475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0AF9045D-BCE5-4DCA-81C2-E44F21789C8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685800" y="3581400"/>
            <a:ext cx="7772400" cy="1143000"/>
          </a:xfrm>
        </p:spPr>
        <p:txBody>
          <a:bodyPr/>
          <a:lstStyle/>
          <a:p>
            <a:r>
              <a:rPr lang="en-GB">
                <a:solidFill>
                  <a:srgbClr val="424200"/>
                </a:solidFill>
                <a:latin typeface="Comic Sans MS" pitchFamily="66" charset="0"/>
              </a:rPr>
              <a:t>Classification of Animals</a:t>
            </a:r>
          </a:p>
        </p:txBody>
      </p:sp>
      <p:sp>
        <p:nvSpPr>
          <p:cNvPr id="9219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029200"/>
            <a:ext cx="6400800" cy="990600"/>
          </a:xfrm>
        </p:spPr>
        <p:txBody>
          <a:bodyPr/>
          <a:lstStyle/>
          <a:p>
            <a:r>
              <a:rPr lang="en-GB" sz="2400">
                <a:solidFill>
                  <a:srgbClr val="424200"/>
                </a:solidFill>
                <a:latin typeface="Comic Sans MS" pitchFamily="66" charset="0"/>
              </a:rPr>
              <a:t>© Diane Hawkins</a:t>
            </a:r>
            <a:endParaRPr lang="en-GB" sz="1600">
              <a:solidFill>
                <a:srgbClr val="424200"/>
              </a:solidFill>
              <a:latin typeface="Comic Sans MS" pitchFamily="66" charset="0"/>
            </a:endParaRPr>
          </a:p>
          <a:p>
            <a:r>
              <a:rPr lang="en-GB" sz="1600">
                <a:solidFill>
                  <a:srgbClr val="424200"/>
                </a:solidFill>
                <a:latin typeface="Comic Sans MS" pitchFamily="66" charset="0"/>
              </a:rPr>
              <a:t>Graphics by kind permission from PC Advisor - </a:t>
            </a:r>
          </a:p>
          <a:p>
            <a:r>
              <a:rPr lang="en-GB" sz="1600">
                <a:solidFill>
                  <a:srgbClr val="424200"/>
                </a:solidFill>
                <a:latin typeface="Comic Sans MS" pitchFamily="66" charset="0"/>
              </a:rPr>
              <a:t>10,000 Clipart March 1999 Cover CD ROM</a:t>
            </a:r>
          </a:p>
        </p:txBody>
      </p:sp>
      <p:grpSp>
        <p:nvGrpSpPr>
          <p:cNvPr id="9224" name="Group 2056"/>
          <p:cNvGrpSpPr>
            <a:grpSpLocks/>
          </p:cNvGrpSpPr>
          <p:nvPr/>
        </p:nvGrpSpPr>
        <p:grpSpPr bwMode="auto">
          <a:xfrm>
            <a:off x="304800" y="533400"/>
            <a:ext cx="8534400" cy="3009900"/>
            <a:chOff x="192" y="336"/>
            <a:chExt cx="5376" cy="1896"/>
          </a:xfrm>
        </p:grpSpPr>
        <p:pic>
          <p:nvPicPr>
            <p:cNvPr id="9225" name="Picture 2057" descr="D:\Websites\TLR v1.3\graphics\tlrbanner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2" y="336"/>
              <a:ext cx="5376" cy="740"/>
            </a:xfrm>
            <a:prstGeom prst="rect">
              <a:avLst/>
            </a:prstGeom>
            <a:noFill/>
          </p:spPr>
        </p:pic>
        <p:pic>
          <p:nvPicPr>
            <p:cNvPr id="9226" name="Picture 2058" descr="D:\Websites\TLR v1.3\graphics\3kids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64" y="1008"/>
              <a:ext cx="1632" cy="122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19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rgbClr val="424200"/>
                </a:solidFill>
                <a:latin typeface="Comic Sans MS" pitchFamily="66" charset="0"/>
              </a:rPr>
              <a:t>Fish</a:t>
            </a:r>
            <a:endParaRPr lang="en-GB">
              <a:solidFill>
                <a:srgbClr val="4242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GB" sz="2800">
                <a:solidFill>
                  <a:srgbClr val="424200"/>
                </a:solidFill>
                <a:latin typeface="Comic Sans MS" pitchFamily="66" charset="0"/>
              </a:rPr>
              <a:t>Are cold-blooded.</a:t>
            </a:r>
          </a:p>
          <a:p>
            <a:r>
              <a:rPr lang="en-GB" sz="2800">
                <a:solidFill>
                  <a:srgbClr val="424200"/>
                </a:solidFill>
                <a:latin typeface="Comic Sans MS" pitchFamily="66" charset="0"/>
              </a:rPr>
              <a:t>Lay eggs (but some do give birth to live young).</a:t>
            </a:r>
          </a:p>
          <a:p>
            <a:r>
              <a:rPr lang="en-GB" sz="2800">
                <a:solidFill>
                  <a:srgbClr val="424200"/>
                </a:solidFill>
                <a:latin typeface="Comic Sans MS" pitchFamily="66" charset="0"/>
              </a:rPr>
              <a:t>Have a moist skin covered in scales.</a:t>
            </a:r>
          </a:p>
          <a:p>
            <a:r>
              <a:rPr lang="en-GB" sz="2800">
                <a:solidFill>
                  <a:srgbClr val="424200"/>
                </a:solidFill>
                <a:latin typeface="Comic Sans MS" pitchFamily="66" charset="0"/>
              </a:rPr>
              <a:t>Breathe through gills.</a:t>
            </a:r>
          </a:p>
          <a:p>
            <a:pPr>
              <a:buFontTx/>
              <a:buNone/>
            </a:pPr>
            <a:endParaRPr lang="en-GB" sz="2800">
              <a:solidFill>
                <a:srgbClr val="424200"/>
              </a:solidFill>
            </a:endParaRPr>
          </a:p>
        </p:txBody>
      </p:sp>
      <p:pic>
        <p:nvPicPr>
          <p:cNvPr id="8198" name="Picture 6" descr="C:\My Documents\My Pictures\fi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860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762000" y="838200"/>
            <a:ext cx="7848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800">
                <a:solidFill>
                  <a:srgbClr val="000000"/>
                </a:solidFill>
              </a:rPr>
              <a:t>What am I?</a:t>
            </a:r>
            <a:br>
              <a:rPr lang="en-GB" sz="4800">
                <a:solidFill>
                  <a:srgbClr val="000000"/>
                </a:solidFill>
              </a:rPr>
            </a:br>
            <a:r>
              <a:rPr lang="en-GB" sz="3600">
                <a:solidFill>
                  <a:srgbClr val="000000"/>
                </a:solidFill>
              </a:rPr>
              <a:t>Mammal, Bird, Fish, Amphibian or Reptile?</a:t>
            </a:r>
            <a:r>
              <a:rPr lang="en-GB" sz="36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GB" sz="3600">
                <a:solidFill>
                  <a:srgbClr val="000000"/>
                </a:solidFill>
                <a:latin typeface="Times New Roman" pitchFamily="18" charset="0"/>
              </a:rPr>
            </a:br>
            <a:endParaRPr lang="en-GB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219200" y="4572000"/>
            <a:ext cx="6705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solidFill>
                  <a:schemeClr val="tx1"/>
                </a:solidFill>
              </a:rPr>
              <a:t>I am a mammal. My body is warm and furry.</a:t>
            </a:r>
            <a:r>
              <a:rPr lang="en-GB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>
                <a:solidFill>
                  <a:schemeClr val="tx1"/>
                </a:solidFill>
              </a:rPr>
              <a:t>I feed my babies on milk. I give birth to live young.</a:t>
            </a:r>
          </a:p>
        </p:txBody>
      </p:sp>
      <p:pic>
        <p:nvPicPr>
          <p:cNvPr id="39940" name="Picture 4" descr="D:\Websites\TLR v1.3\graphics\powerpoint\squirre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2750" y="2300288"/>
            <a:ext cx="3238500" cy="2257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762000" y="838200"/>
            <a:ext cx="7848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5400">
                <a:solidFill>
                  <a:schemeClr val="tx1"/>
                </a:solidFill>
              </a:rPr>
              <a:t>What am I?</a:t>
            </a:r>
            <a:br>
              <a:rPr lang="en-GB" sz="5400">
                <a:solidFill>
                  <a:schemeClr val="tx1"/>
                </a:solidFill>
              </a:rPr>
            </a:br>
            <a:r>
              <a:rPr lang="en-GB" sz="4000">
                <a:solidFill>
                  <a:schemeClr val="tx1"/>
                </a:solidFill>
              </a:rPr>
              <a:t>Mammal, Bird, Fish, Amphibian or Reptile?</a:t>
            </a:r>
            <a:r>
              <a:rPr lang="en-GB" sz="400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en-GB" sz="4000">
                <a:solidFill>
                  <a:schemeClr val="tx1"/>
                </a:solidFill>
                <a:latin typeface="Times New Roman" pitchFamily="18" charset="0"/>
              </a:rPr>
            </a:br>
            <a:endParaRPr lang="en-GB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1219200" y="4572000"/>
            <a:ext cx="6705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solidFill>
                  <a:schemeClr val="tx1"/>
                </a:solidFill>
              </a:rPr>
              <a:t>I am a mammal. My body is covered in hair, or fur.</a:t>
            </a:r>
            <a:r>
              <a:rPr lang="en-GB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>
                <a:solidFill>
                  <a:schemeClr val="tx1"/>
                </a:solidFill>
              </a:rPr>
              <a:t>I feed my babies on milk. I give birth to live young.</a:t>
            </a:r>
          </a:p>
        </p:txBody>
      </p:sp>
      <p:pic>
        <p:nvPicPr>
          <p:cNvPr id="40964" name="Picture 4" descr="D:\Websites\TLR v1.3\graphics\powerpoint\wildca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63" y="2366963"/>
            <a:ext cx="3571875" cy="2124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utoUpdateAnimBg="0"/>
      <p:bldP spid="4096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762000" y="838200"/>
            <a:ext cx="7848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800">
                <a:solidFill>
                  <a:schemeClr val="tx1"/>
                </a:solidFill>
              </a:rPr>
              <a:t>What am I?</a:t>
            </a:r>
            <a:br>
              <a:rPr lang="en-GB" sz="4800">
                <a:solidFill>
                  <a:schemeClr val="tx1"/>
                </a:solidFill>
              </a:rPr>
            </a:br>
            <a:r>
              <a:rPr lang="en-GB" sz="3600">
                <a:solidFill>
                  <a:schemeClr val="tx1"/>
                </a:solidFill>
              </a:rPr>
              <a:t>Mammal, Bird, Fish, Amphibian or Reptile?</a:t>
            </a:r>
            <a:r>
              <a:rPr lang="en-GB" sz="360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en-GB" sz="3600">
                <a:solidFill>
                  <a:schemeClr val="tx1"/>
                </a:solidFill>
                <a:latin typeface="Times New Roman" pitchFamily="18" charset="0"/>
              </a:rPr>
            </a:br>
            <a:endParaRPr lang="en-GB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295400" y="5105400"/>
            <a:ext cx="6781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solidFill>
                  <a:schemeClr val="tx1"/>
                </a:solidFill>
              </a:rPr>
              <a:t>I am an amphibian. My body is moist and smooth. I lay eggs. I like to live in or near to water. </a:t>
            </a:r>
          </a:p>
        </p:txBody>
      </p:sp>
      <p:pic>
        <p:nvPicPr>
          <p:cNvPr id="41988" name="Picture 4" descr="D:\Websites\TLR v1.3\graphics\powerpoint\fro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2788" y="2438400"/>
            <a:ext cx="2638425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utoUpdateAnimBg="0"/>
      <p:bldP spid="41987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762000" y="838200"/>
            <a:ext cx="7848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800">
                <a:solidFill>
                  <a:schemeClr val="tx1"/>
                </a:solidFill>
              </a:rPr>
              <a:t>What am I?</a:t>
            </a:r>
            <a:br>
              <a:rPr lang="en-GB" sz="4800">
                <a:solidFill>
                  <a:schemeClr val="tx1"/>
                </a:solidFill>
              </a:rPr>
            </a:br>
            <a:r>
              <a:rPr lang="en-GB" sz="3600">
                <a:solidFill>
                  <a:schemeClr val="tx1"/>
                </a:solidFill>
              </a:rPr>
              <a:t>Mammal, Bird, Fish, Amphibian or Reptile?</a:t>
            </a:r>
            <a:r>
              <a:rPr lang="en-GB" sz="360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en-GB" sz="3600">
                <a:solidFill>
                  <a:schemeClr val="tx1"/>
                </a:solidFill>
                <a:latin typeface="Times New Roman" pitchFamily="18" charset="0"/>
              </a:rPr>
            </a:br>
            <a:endParaRPr lang="en-GB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752600" y="4876800"/>
            <a:ext cx="6019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solidFill>
                  <a:schemeClr val="tx1"/>
                </a:solidFill>
              </a:rPr>
              <a:t>I am a bird. My body is warm and covered with feathers. I lay eggs which hatch out into chicks.</a:t>
            </a:r>
          </a:p>
        </p:txBody>
      </p:sp>
      <p:pic>
        <p:nvPicPr>
          <p:cNvPr id="43012" name="Picture 4" descr="D:\Websites\TLR v1.3\graphics\powerpoint\duc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8950" y="2414588"/>
            <a:ext cx="3086100" cy="2028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3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utoUpdateAnimBg="0"/>
      <p:bldP spid="4301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838200"/>
            <a:ext cx="7848600" cy="1676400"/>
          </a:xfrm>
        </p:spPr>
        <p:txBody>
          <a:bodyPr/>
          <a:lstStyle/>
          <a:p>
            <a:r>
              <a:rPr lang="en-GB">
                <a:solidFill>
                  <a:srgbClr val="000000"/>
                </a:solidFill>
                <a:latin typeface="Comic Sans MS" pitchFamily="66" charset="0"/>
              </a:rPr>
              <a:t>What am I?</a:t>
            </a:r>
            <a:br>
              <a:rPr lang="en-GB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GB" sz="3200">
                <a:solidFill>
                  <a:srgbClr val="000000"/>
                </a:solidFill>
                <a:latin typeface="Comic Sans MS" pitchFamily="66" charset="0"/>
              </a:rPr>
              <a:t>Mammal, Bird, Fish, Amphibian or Reptile?</a:t>
            </a:r>
            <a:r>
              <a:rPr lang="en-GB" sz="3200">
                <a:solidFill>
                  <a:srgbClr val="000000"/>
                </a:solidFill>
              </a:rPr>
              <a:t/>
            </a:r>
            <a:br>
              <a:rPr lang="en-GB" sz="3200">
                <a:solidFill>
                  <a:srgbClr val="000000"/>
                </a:solidFill>
              </a:rPr>
            </a:br>
            <a:endParaRPr lang="en-GB"/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219200" y="4572000"/>
            <a:ext cx="6705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solidFill>
                  <a:schemeClr val="tx1"/>
                </a:solidFill>
              </a:rPr>
              <a:t>Although I have wings, I am in fact a mammal. My body is covered in hair, not feathers.</a:t>
            </a:r>
            <a:r>
              <a:rPr lang="en-GB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>
                <a:solidFill>
                  <a:schemeClr val="tx1"/>
                </a:solidFill>
              </a:rPr>
              <a:t>I feed my babies on milk. I do not lay eggs.</a:t>
            </a:r>
          </a:p>
        </p:txBody>
      </p:sp>
      <p:pic>
        <p:nvPicPr>
          <p:cNvPr id="44036" name="Picture 4" descr="D:\Websites\TLR v1.3\graphics\powerpoint\ba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1300" y="2300288"/>
            <a:ext cx="3581400" cy="2257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utoUpdateAnimBg="0"/>
      <p:bldP spid="44035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1219200" y="4572000"/>
            <a:ext cx="6705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solidFill>
                  <a:schemeClr val="tx1"/>
                </a:solidFill>
              </a:rPr>
              <a:t>I am a mammal. If you stand very close to me, you will see I have hairs on my body.</a:t>
            </a:r>
            <a:r>
              <a:rPr lang="en-GB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>
                <a:solidFill>
                  <a:schemeClr val="tx1"/>
                </a:solidFill>
              </a:rPr>
              <a:t>I feed my babies on milk. I do not lay eggs.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762000" y="838200"/>
            <a:ext cx="7848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>
                <a:solidFill>
                  <a:srgbClr val="000000"/>
                </a:solidFill>
              </a:rPr>
              <a:t>What am I?</a:t>
            </a:r>
            <a:br>
              <a:rPr lang="en-GB" sz="4400">
                <a:solidFill>
                  <a:srgbClr val="000000"/>
                </a:solidFill>
              </a:rPr>
            </a:br>
            <a:r>
              <a:rPr lang="en-GB" sz="3200">
                <a:solidFill>
                  <a:srgbClr val="000000"/>
                </a:solidFill>
              </a:rPr>
              <a:t>Mammal, Bird, Fish, Amphibian or Reptile?</a:t>
            </a:r>
            <a:r>
              <a:rPr lang="en-GB" sz="32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GB" sz="3200">
                <a:solidFill>
                  <a:srgbClr val="000000"/>
                </a:solidFill>
                <a:latin typeface="Times New Roman" pitchFamily="18" charset="0"/>
              </a:rPr>
            </a:br>
            <a:endParaRPr lang="en-GB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45060" name="Picture 4" descr="D:\Websites\TLR v1.3\graphics\powerpoint\elephan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0" y="2295525"/>
            <a:ext cx="2476500" cy="2266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autoUpdateAnimBg="0"/>
      <p:bldP spid="4505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762000" y="838200"/>
            <a:ext cx="7848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>
                <a:solidFill>
                  <a:srgbClr val="000000"/>
                </a:solidFill>
              </a:rPr>
              <a:t>What am I?</a:t>
            </a:r>
            <a:br>
              <a:rPr lang="en-GB" sz="4400">
                <a:solidFill>
                  <a:srgbClr val="000000"/>
                </a:solidFill>
              </a:rPr>
            </a:br>
            <a:r>
              <a:rPr lang="en-GB" sz="3200">
                <a:solidFill>
                  <a:srgbClr val="000000"/>
                </a:solidFill>
              </a:rPr>
              <a:t>Mammal, Bird, Fish, Amphibian or Reptile?</a:t>
            </a:r>
            <a:r>
              <a:rPr lang="en-GB" sz="32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GB" sz="3200">
                <a:solidFill>
                  <a:srgbClr val="000000"/>
                </a:solidFill>
                <a:latin typeface="Times New Roman" pitchFamily="18" charset="0"/>
              </a:rPr>
            </a:br>
            <a:endParaRPr lang="en-GB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295400" y="5105400"/>
            <a:ext cx="6781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solidFill>
                  <a:schemeClr val="tx1"/>
                </a:solidFill>
              </a:rPr>
              <a:t>I am a reptile. My body is covered in dry scales. I lay eggs. </a:t>
            </a:r>
          </a:p>
        </p:txBody>
      </p:sp>
      <p:pic>
        <p:nvPicPr>
          <p:cNvPr id="46084" name="Picture 4" descr="D:\Websites\TLR v1.3\graphics\powerpoint\crocodi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1325" y="2562225"/>
            <a:ext cx="3181350" cy="2314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utoUpdateAnimBg="0"/>
      <p:bldP spid="46083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762000" y="838200"/>
            <a:ext cx="7848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>
                <a:solidFill>
                  <a:srgbClr val="000000"/>
                </a:solidFill>
              </a:rPr>
              <a:t>What am I?</a:t>
            </a:r>
            <a:br>
              <a:rPr lang="en-GB" sz="4400">
                <a:solidFill>
                  <a:srgbClr val="000000"/>
                </a:solidFill>
              </a:rPr>
            </a:br>
            <a:r>
              <a:rPr lang="en-GB" sz="3200">
                <a:solidFill>
                  <a:srgbClr val="000000"/>
                </a:solidFill>
              </a:rPr>
              <a:t>Mammal, Bird, Fish, Amphibian or Reptile?</a:t>
            </a:r>
            <a:r>
              <a:rPr lang="en-GB" sz="32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GB" sz="3200">
                <a:solidFill>
                  <a:srgbClr val="000000"/>
                </a:solidFill>
                <a:latin typeface="Times New Roman" pitchFamily="18" charset="0"/>
              </a:rPr>
            </a:br>
            <a:endParaRPr lang="en-GB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1752600" y="4876800"/>
            <a:ext cx="6019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solidFill>
                  <a:schemeClr val="tx1"/>
                </a:solidFill>
              </a:rPr>
              <a:t>I am a bird. My body is warm and covered with feathers. I lay eggs which hatch out into chicks.</a:t>
            </a:r>
          </a:p>
        </p:txBody>
      </p:sp>
      <p:pic>
        <p:nvPicPr>
          <p:cNvPr id="47108" name="Picture 4" descr="D:\Websites\TLR v1.3\graphics\powerpoint\ow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9963" y="2295525"/>
            <a:ext cx="2124075" cy="2266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utoUpdateAnimBg="0"/>
      <p:bldP spid="47107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762000" y="838200"/>
            <a:ext cx="7848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>
                <a:solidFill>
                  <a:srgbClr val="000000"/>
                </a:solidFill>
              </a:rPr>
              <a:t>What am I?</a:t>
            </a:r>
            <a:br>
              <a:rPr lang="en-GB" sz="4400">
                <a:solidFill>
                  <a:srgbClr val="000000"/>
                </a:solidFill>
              </a:rPr>
            </a:br>
            <a:r>
              <a:rPr lang="en-GB" sz="3200">
                <a:solidFill>
                  <a:srgbClr val="000000"/>
                </a:solidFill>
              </a:rPr>
              <a:t>Mammal, Bird, Fish, Amphibian or Reptile?</a:t>
            </a:r>
            <a:r>
              <a:rPr lang="en-GB" sz="32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GB" sz="3200">
                <a:solidFill>
                  <a:srgbClr val="000000"/>
                </a:solidFill>
                <a:latin typeface="Times New Roman" pitchFamily="18" charset="0"/>
              </a:rPr>
            </a:br>
            <a:endParaRPr lang="en-GB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1295400" y="5105400"/>
            <a:ext cx="7010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solidFill>
                  <a:schemeClr val="tx1"/>
                </a:solidFill>
              </a:rPr>
              <a:t>I am a fish. My body is cold to touch and is covered in scales. I lay eggs. I use gills to breathe with under water.</a:t>
            </a:r>
          </a:p>
        </p:txBody>
      </p:sp>
      <p:pic>
        <p:nvPicPr>
          <p:cNvPr id="48132" name="Picture 4" descr="D:\Websites\TLR v1.3\graphics\powerpoint\tropicalfish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6588" y="2543175"/>
            <a:ext cx="2790825" cy="2028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utoUpdateAnimBg="0"/>
      <p:bldP spid="4813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772400" cy="1143000"/>
          </a:xfrm>
        </p:spPr>
        <p:txBody>
          <a:bodyPr/>
          <a:lstStyle/>
          <a:p>
            <a:r>
              <a:rPr lang="en-GB">
                <a:solidFill>
                  <a:srgbClr val="424200"/>
                </a:solidFill>
                <a:latin typeface="Comic Sans MS" pitchFamily="66" charset="0"/>
              </a:rPr>
              <a:t>Classification of Animals</a:t>
            </a:r>
            <a:endParaRPr lang="en-GB">
              <a:solidFill>
                <a:srgbClr val="424200"/>
              </a:solidFill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828800" y="2514600"/>
            <a:ext cx="56388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en-GB"/>
              <a:t>Scientists have divided the Animal Kingdom into two main groups:</a:t>
            </a:r>
            <a:endParaRPr lang="en-GB">
              <a:latin typeface="Times New Roman" pitchFamily="18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447800" y="3810000"/>
            <a:ext cx="2590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vertebrates (animals with a backbone)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5410200" y="3810000"/>
            <a:ext cx="2819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invertebrates (animals without a backbone)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114800" y="38100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and</a:t>
            </a:r>
            <a:endParaRPr lang="en-GB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autoUpdateAnimBg="0"/>
      <p:bldP spid="2053" grpId="0" autoUpdateAnimBg="0"/>
      <p:bldP spid="2054" grpId="0" autoUpdateAnimBg="0"/>
      <p:bldP spid="2055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762000" y="838200"/>
            <a:ext cx="7848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>
                <a:solidFill>
                  <a:srgbClr val="000000"/>
                </a:solidFill>
              </a:rPr>
              <a:t>What am I?</a:t>
            </a:r>
            <a:br>
              <a:rPr lang="en-GB" sz="4400">
                <a:solidFill>
                  <a:srgbClr val="000000"/>
                </a:solidFill>
              </a:rPr>
            </a:br>
            <a:r>
              <a:rPr lang="en-GB" sz="3200">
                <a:solidFill>
                  <a:srgbClr val="000000"/>
                </a:solidFill>
              </a:rPr>
              <a:t>Mammal, Bird, Fish, Amphibian or Reptile?</a:t>
            </a:r>
            <a:r>
              <a:rPr lang="en-GB" sz="32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GB" sz="3200">
                <a:solidFill>
                  <a:srgbClr val="000000"/>
                </a:solidFill>
                <a:latin typeface="Times New Roman" pitchFamily="18" charset="0"/>
              </a:rPr>
            </a:br>
            <a:endParaRPr lang="en-GB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1295400" y="5105400"/>
            <a:ext cx="6781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solidFill>
                  <a:schemeClr val="tx1"/>
                </a:solidFill>
              </a:rPr>
              <a:t>I am a reptile. My body is covered in dry scales. I lay eggs. </a:t>
            </a:r>
          </a:p>
        </p:txBody>
      </p:sp>
      <p:pic>
        <p:nvPicPr>
          <p:cNvPr id="49156" name="Picture 4" descr="D:\Websites\TLR v1.3\graphics\powerpoint\tortois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0875" y="2524125"/>
            <a:ext cx="2762250" cy="2276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autoUpdateAnimBg="0"/>
      <p:bldP spid="49155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1295400" y="5105400"/>
            <a:ext cx="6781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solidFill>
                  <a:schemeClr val="tx1"/>
                </a:solidFill>
              </a:rPr>
              <a:t>I am an amphibian. My body is moist and smooth. I lay eggs. I like to live in or near to water. 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762000" y="838200"/>
            <a:ext cx="7848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>
                <a:solidFill>
                  <a:schemeClr val="tx1"/>
                </a:solidFill>
              </a:rPr>
              <a:t>What am I?</a:t>
            </a:r>
            <a:br>
              <a:rPr lang="en-GB" sz="4400">
                <a:solidFill>
                  <a:schemeClr val="tx1"/>
                </a:solidFill>
              </a:rPr>
            </a:br>
            <a:r>
              <a:rPr lang="en-GB" sz="3200">
                <a:solidFill>
                  <a:schemeClr val="tx1"/>
                </a:solidFill>
              </a:rPr>
              <a:t>Mammal, Bird, Fish, Amphibian or Reptile?</a:t>
            </a:r>
            <a:r>
              <a:rPr lang="en-GB" sz="320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GB" sz="3200">
                <a:solidFill>
                  <a:schemeClr val="tx2"/>
                </a:solidFill>
                <a:latin typeface="Times New Roman" pitchFamily="18" charset="0"/>
              </a:rPr>
            </a:br>
            <a:endParaRPr lang="en-GB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50180" name="Picture 4" descr="D:\Websites\TLR v1.3\graphics\powerpoint\salaman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9875" y="2581275"/>
            <a:ext cx="3524250" cy="1990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utoUpdateAnimBg="0"/>
      <p:bldP spid="50179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1219200" y="4572000"/>
            <a:ext cx="6705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solidFill>
                  <a:schemeClr val="tx1"/>
                </a:solidFill>
              </a:rPr>
              <a:t>I am a mammal. My body is warm and furry.</a:t>
            </a:r>
            <a:r>
              <a:rPr lang="en-GB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>
                <a:solidFill>
                  <a:schemeClr val="tx1"/>
                </a:solidFill>
              </a:rPr>
              <a:t>I feed my babies on milk. I give birth to live young.</a:t>
            </a: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762000" y="838200"/>
            <a:ext cx="7848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800">
                <a:solidFill>
                  <a:schemeClr val="tx1"/>
                </a:solidFill>
              </a:rPr>
              <a:t>What am I?</a:t>
            </a:r>
            <a:br>
              <a:rPr lang="en-GB" sz="4800">
                <a:solidFill>
                  <a:schemeClr val="tx1"/>
                </a:solidFill>
              </a:rPr>
            </a:br>
            <a:r>
              <a:rPr lang="en-GB" sz="3600">
                <a:solidFill>
                  <a:schemeClr val="tx1"/>
                </a:solidFill>
              </a:rPr>
              <a:t>Mammal, Bird, Fish, </a:t>
            </a:r>
            <a:r>
              <a:rPr lang="en-GB" sz="3600">
                <a:solidFill>
                  <a:srgbClr val="000000"/>
                </a:solidFill>
              </a:rPr>
              <a:t>Amphibian</a:t>
            </a:r>
            <a:r>
              <a:rPr lang="en-GB" sz="3600">
                <a:solidFill>
                  <a:schemeClr val="tx1"/>
                </a:solidFill>
              </a:rPr>
              <a:t> or Reptile?</a:t>
            </a:r>
            <a:r>
              <a:rPr lang="en-GB" sz="360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en-GB" sz="3600">
                <a:solidFill>
                  <a:schemeClr val="tx1"/>
                </a:solidFill>
                <a:latin typeface="Times New Roman" pitchFamily="18" charset="0"/>
              </a:rPr>
            </a:br>
            <a:endParaRPr lang="en-GB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51204" name="Picture 4" descr="D:\Websites\TLR v1.3\graphics\powerpoint\de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2290763"/>
            <a:ext cx="2447925" cy="2276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utoUpdateAnimBg="0"/>
      <p:bldP spid="51203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762000" y="838200"/>
            <a:ext cx="7848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>
                <a:solidFill>
                  <a:schemeClr val="tx2"/>
                </a:solidFill>
              </a:rPr>
              <a:t>What am I?</a:t>
            </a:r>
            <a:br>
              <a:rPr lang="en-GB" sz="4400">
                <a:solidFill>
                  <a:schemeClr val="tx2"/>
                </a:solidFill>
              </a:rPr>
            </a:br>
            <a:r>
              <a:rPr lang="en-GB" sz="3200">
                <a:solidFill>
                  <a:schemeClr val="tx2"/>
                </a:solidFill>
              </a:rPr>
              <a:t>Mammal, Bird, </a:t>
            </a:r>
            <a:r>
              <a:rPr lang="en-GB" sz="3200">
                <a:solidFill>
                  <a:schemeClr val="tx1"/>
                </a:solidFill>
              </a:rPr>
              <a:t>Fish</a:t>
            </a:r>
            <a:r>
              <a:rPr lang="en-GB" sz="3200">
                <a:solidFill>
                  <a:schemeClr val="tx2"/>
                </a:solidFill>
              </a:rPr>
              <a:t>, </a:t>
            </a:r>
            <a:r>
              <a:rPr lang="en-GB" sz="3200">
                <a:solidFill>
                  <a:srgbClr val="000000"/>
                </a:solidFill>
              </a:rPr>
              <a:t>Amphibian</a:t>
            </a:r>
            <a:r>
              <a:rPr lang="en-GB" sz="3200">
                <a:solidFill>
                  <a:schemeClr val="tx2"/>
                </a:solidFill>
              </a:rPr>
              <a:t> or Reptile?</a:t>
            </a:r>
            <a:r>
              <a:rPr lang="en-GB" sz="320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GB" sz="3200">
                <a:solidFill>
                  <a:schemeClr val="tx2"/>
                </a:solidFill>
                <a:latin typeface="Times New Roman" pitchFamily="18" charset="0"/>
              </a:rPr>
            </a:br>
            <a:endParaRPr lang="en-GB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1295400" y="5105400"/>
            <a:ext cx="6781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solidFill>
                  <a:schemeClr val="tx1"/>
                </a:solidFill>
              </a:rPr>
              <a:t>I am a reptile. My body is covered in dry scales. I lay eggs. </a:t>
            </a:r>
          </a:p>
        </p:txBody>
      </p:sp>
      <p:pic>
        <p:nvPicPr>
          <p:cNvPr id="52228" name="Picture 4" descr="D:\Websites\TLR v1.3\graphics\powerpoint\snak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0863" y="2524125"/>
            <a:ext cx="2962275" cy="2200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utoUpdateAnimBg="0"/>
      <p:bldP spid="52227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762000" y="838200"/>
            <a:ext cx="7848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800">
                <a:solidFill>
                  <a:schemeClr val="tx2"/>
                </a:solidFill>
              </a:rPr>
              <a:t>What </a:t>
            </a:r>
            <a:r>
              <a:rPr lang="en-GB" sz="4800">
                <a:solidFill>
                  <a:schemeClr val="tx1"/>
                </a:solidFill>
              </a:rPr>
              <a:t>am</a:t>
            </a:r>
            <a:r>
              <a:rPr lang="en-GB" sz="4800">
                <a:solidFill>
                  <a:schemeClr val="tx2"/>
                </a:solidFill>
              </a:rPr>
              <a:t> I?</a:t>
            </a:r>
            <a:br>
              <a:rPr lang="en-GB" sz="4800">
                <a:solidFill>
                  <a:schemeClr val="tx2"/>
                </a:solidFill>
              </a:rPr>
            </a:br>
            <a:r>
              <a:rPr lang="en-GB" sz="3600">
                <a:solidFill>
                  <a:schemeClr val="tx2"/>
                </a:solidFill>
              </a:rPr>
              <a:t>Mammal, Bird, Fish, Amphibian or Reptile?</a:t>
            </a:r>
            <a:r>
              <a:rPr lang="en-GB" sz="3600">
                <a:solidFill>
                  <a:schemeClr val="tx2"/>
                </a:solidFill>
                <a:latin typeface="Times New Roman" pitchFamily="18" charset="0"/>
              </a:rPr>
              <a:t/>
            </a:r>
            <a:br>
              <a:rPr lang="en-GB" sz="3600">
                <a:solidFill>
                  <a:schemeClr val="tx2"/>
                </a:solidFill>
                <a:latin typeface="Times New Roman" pitchFamily="18" charset="0"/>
              </a:rPr>
            </a:br>
            <a:endParaRPr lang="en-GB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1295400" y="5105400"/>
            <a:ext cx="7010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solidFill>
                  <a:schemeClr val="tx1"/>
                </a:solidFill>
              </a:rPr>
              <a:t>I am a fish. My body is cold to touch and is covered in scales. I lay eggs. I use gills to breathe with under water.</a:t>
            </a:r>
          </a:p>
        </p:txBody>
      </p:sp>
      <p:pic>
        <p:nvPicPr>
          <p:cNvPr id="53252" name="Picture 4" descr="D:\Websites\TLR v1.3\graphics\powerpoint\tropicalfish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1788" y="2619375"/>
            <a:ext cx="3400425" cy="2181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autoUpdateAnimBg="0"/>
      <p:bldP spid="5325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rgbClr val="424200"/>
                </a:solidFill>
                <a:latin typeface="Comic Sans MS" pitchFamily="66" charset="0"/>
              </a:rPr>
              <a:t>Vertebrates</a:t>
            </a:r>
            <a:endParaRPr lang="en-GB">
              <a:solidFill>
                <a:srgbClr val="424200"/>
              </a:solidFill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990600" y="2133600"/>
            <a:ext cx="7086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Animals with backbones can be divided into five more groups:</a:t>
            </a:r>
            <a:endParaRPr lang="en-GB">
              <a:latin typeface="Times New Roman" pitchFamily="18" charset="0"/>
            </a:endParaRP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990600" y="3581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Mammals</a:t>
            </a:r>
            <a:endParaRPr lang="en-GB">
              <a:latin typeface="Times New Roman" pitchFamily="18" charset="0"/>
            </a:endParaRP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581400" y="3581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Birds</a:t>
            </a:r>
            <a:endParaRPr lang="en-GB">
              <a:latin typeface="Times New Roman" pitchFamily="18" charset="0"/>
            </a:endParaRP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6096000" y="3581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Reptiles</a:t>
            </a:r>
            <a:endParaRPr lang="en-GB">
              <a:latin typeface="Times New Roman" pitchFamily="18" charset="0"/>
            </a:endParaRP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2438400" y="44196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Amphibians</a:t>
            </a:r>
            <a:endParaRPr lang="en-GB">
              <a:latin typeface="Times New Roman" pitchFamily="18" charset="0"/>
            </a:endParaRP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4724400" y="44196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Fish</a:t>
            </a:r>
            <a:endParaRPr lang="en-GB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80" grpId="0" autoUpdateAnimBg="0"/>
      <p:bldP spid="3083" grpId="0" autoUpdateAnimBg="0"/>
      <p:bldP spid="3084" grpId="0" autoUpdateAnimBg="0"/>
      <p:bldP spid="3085" grpId="0" autoUpdateAnimBg="0"/>
      <p:bldP spid="3086" grpId="0" autoUpdateAnimBg="0"/>
      <p:bldP spid="308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/>
              <a:t>Invertebrates</a:t>
            </a:r>
            <a:endParaRPr lang="en-GB" sz="4400">
              <a:latin typeface="Times New Roman" pitchFamily="18" charset="0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295400" y="52578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Animals without a backbone.</a:t>
            </a:r>
          </a:p>
        </p:txBody>
      </p:sp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76400"/>
            <a:ext cx="1951038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676400"/>
            <a:ext cx="1951038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5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1676400"/>
            <a:ext cx="1951038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6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3429000"/>
            <a:ext cx="1951038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7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3429000"/>
            <a:ext cx="1951038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9" name="Picture 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33800" y="3429000"/>
            <a:ext cx="195103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2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rgbClr val="424200"/>
                </a:solidFill>
                <a:latin typeface="Comic Sans MS" pitchFamily="66" charset="0"/>
              </a:rPr>
              <a:t>Vertebrates</a:t>
            </a:r>
            <a:endParaRPr lang="en-GB">
              <a:solidFill>
                <a:srgbClr val="424200"/>
              </a:solidFill>
            </a:endParaRPr>
          </a:p>
        </p:txBody>
      </p:sp>
      <p:sp>
        <p:nvSpPr>
          <p:cNvPr id="25603" name="Text Box 1027"/>
          <p:cNvSpPr txBox="1">
            <a:spLocks noChangeArrowheads="1"/>
          </p:cNvSpPr>
          <p:nvPr/>
        </p:nvSpPr>
        <p:spPr bwMode="auto">
          <a:xfrm>
            <a:off x="1295400" y="52578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Animals with a backbone.</a:t>
            </a:r>
          </a:p>
        </p:txBody>
      </p:sp>
      <p:pic>
        <p:nvPicPr>
          <p:cNvPr id="25604" name="Picture 10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6002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rgbClr val="424200"/>
                </a:solidFill>
                <a:latin typeface="Comic Sans MS" pitchFamily="66" charset="0"/>
              </a:rPr>
              <a:t>Mammals</a:t>
            </a:r>
            <a:endParaRPr lang="en-GB">
              <a:solidFill>
                <a:srgbClr val="4242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GB" sz="2800">
                <a:solidFill>
                  <a:srgbClr val="424200"/>
                </a:solidFill>
              </a:rPr>
              <a:t>Give birth to live young.</a:t>
            </a:r>
          </a:p>
          <a:p>
            <a:r>
              <a:rPr lang="en-GB" sz="2800">
                <a:solidFill>
                  <a:srgbClr val="424200"/>
                </a:solidFill>
              </a:rPr>
              <a:t>Feed their babies with their own milk.</a:t>
            </a:r>
          </a:p>
          <a:p>
            <a:r>
              <a:rPr lang="en-GB" sz="2800">
                <a:solidFill>
                  <a:srgbClr val="424200"/>
                </a:solidFill>
              </a:rPr>
              <a:t>Are more or less covered with hair.</a:t>
            </a:r>
          </a:p>
          <a:p>
            <a:r>
              <a:rPr lang="en-GB" sz="2800">
                <a:solidFill>
                  <a:srgbClr val="424200"/>
                </a:solidFill>
              </a:rPr>
              <a:t>Are warm-blooded.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133600"/>
            <a:ext cx="3902075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09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rgbClr val="424200"/>
                </a:solidFill>
                <a:latin typeface="Comic Sans MS" pitchFamily="66" charset="0"/>
              </a:rPr>
              <a:t>Birds</a:t>
            </a:r>
            <a:endParaRPr lang="en-GB">
              <a:solidFill>
                <a:srgbClr val="4242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GB" sz="2800">
                <a:solidFill>
                  <a:srgbClr val="424200"/>
                </a:solidFill>
                <a:latin typeface="Comic Sans MS" pitchFamily="66" charset="0"/>
              </a:rPr>
              <a:t>Have feathers.</a:t>
            </a:r>
          </a:p>
          <a:p>
            <a:r>
              <a:rPr lang="en-GB" sz="2800">
                <a:solidFill>
                  <a:srgbClr val="424200"/>
                </a:solidFill>
                <a:latin typeface="Comic Sans MS" pitchFamily="66" charset="0"/>
              </a:rPr>
              <a:t>Lay eggs.</a:t>
            </a:r>
          </a:p>
          <a:p>
            <a:r>
              <a:rPr lang="en-GB" sz="2800">
                <a:solidFill>
                  <a:srgbClr val="424200"/>
                </a:solidFill>
                <a:latin typeface="Comic Sans MS" pitchFamily="66" charset="0"/>
              </a:rPr>
              <a:t>Are warm-blooded.</a:t>
            </a:r>
            <a:endParaRPr lang="en-GB" sz="2800">
              <a:solidFill>
                <a:srgbClr val="424200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9050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rgbClr val="424200"/>
                </a:solidFill>
                <a:latin typeface="Comic Sans MS" pitchFamily="66" charset="0"/>
              </a:rPr>
              <a:t>Reptiles</a:t>
            </a:r>
            <a:endParaRPr lang="en-GB">
              <a:solidFill>
                <a:srgbClr val="4242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GB" sz="2800">
                <a:solidFill>
                  <a:srgbClr val="424200"/>
                </a:solidFill>
                <a:latin typeface="Comic Sans MS" pitchFamily="66" charset="0"/>
              </a:rPr>
              <a:t>Are cold-blooded.</a:t>
            </a:r>
          </a:p>
          <a:p>
            <a:r>
              <a:rPr lang="en-GB" sz="2800">
                <a:solidFill>
                  <a:srgbClr val="424200"/>
                </a:solidFill>
                <a:latin typeface="Comic Sans MS" pitchFamily="66" charset="0"/>
              </a:rPr>
              <a:t>Lay eggs.</a:t>
            </a:r>
          </a:p>
          <a:p>
            <a:r>
              <a:rPr lang="en-GB" sz="2800">
                <a:solidFill>
                  <a:srgbClr val="424200"/>
                </a:solidFill>
                <a:latin typeface="Comic Sans MS" pitchFamily="66" charset="0"/>
              </a:rPr>
              <a:t>Have a dry skin covered with scales</a:t>
            </a:r>
            <a:r>
              <a:rPr lang="en-GB" sz="2800">
                <a:solidFill>
                  <a:srgbClr val="424200"/>
                </a:solidFill>
              </a:rPr>
              <a:t>.</a:t>
            </a: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133600"/>
            <a:ext cx="3902075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rgbClr val="424200"/>
                </a:solidFill>
                <a:latin typeface="Comic Sans MS" pitchFamily="66" charset="0"/>
              </a:rPr>
              <a:t>Amphibians</a:t>
            </a:r>
            <a:endParaRPr lang="en-GB">
              <a:solidFill>
                <a:srgbClr val="4242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GB" sz="2800">
                <a:solidFill>
                  <a:srgbClr val="424200"/>
                </a:solidFill>
                <a:latin typeface="Comic Sans MS" pitchFamily="66" charset="0"/>
              </a:rPr>
              <a:t>Are cold-blooded.</a:t>
            </a:r>
          </a:p>
          <a:p>
            <a:r>
              <a:rPr lang="en-GB" sz="2800">
                <a:solidFill>
                  <a:srgbClr val="424200"/>
                </a:solidFill>
                <a:latin typeface="Comic Sans MS" pitchFamily="66" charset="0"/>
              </a:rPr>
              <a:t>Lay eggs.</a:t>
            </a:r>
          </a:p>
          <a:p>
            <a:r>
              <a:rPr lang="en-GB" sz="2800">
                <a:solidFill>
                  <a:srgbClr val="424200"/>
                </a:solidFill>
                <a:latin typeface="Comic Sans MS" pitchFamily="66" charset="0"/>
              </a:rPr>
              <a:t>Have a smooth, moist skin.</a:t>
            </a:r>
          </a:p>
          <a:p>
            <a:r>
              <a:rPr lang="en-GB" sz="2800">
                <a:solidFill>
                  <a:srgbClr val="424200"/>
                </a:solidFill>
                <a:latin typeface="Comic Sans MS" pitchFamily="66" charset="0"/>
              </a:rPr>
              <a:t>Are able to live on land as well as in the water.</a:t>
            </a:r>
            <a:endParaRPr lang="en-GB" sz="2800">
              <a:solidFill>
                <a:srgbClr val="424200"/>
              </a:solidFill>
            </a:endParaRP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286000"/>
            <a:ext cx="3902075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75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3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1" grpId="0" build="p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42420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42420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</TotalTime>
  <Words>602</Words>
  <Application>Microsoft Office PowerPoint</Application>
  <PresentationFormat>On-screen Show (4:3)</PresentationFormat>
  <Paragraphs>71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Times New Roman</vt:lpstr>
      <vt:lpstr>Comic Sans MS</vt:lpstr>
      <vt:lpstr>Default Design</vt:lpstr>
      <vt:lpstr>Classification of Animals</vt:lpstr>
      <vt:lpstr>Classification of Animals</vt:lpstr>
      <vt:lpstr>Vertebrates</vt:lpstr>
      <vt:lpstr>Slide 4</vt:lpstr>
      <vt:lpstr>Vertebrates</vt:lpstr>
      <vt:lpstr>Mammals</vt:lpstr>
      <vt:lpstr>Birds</vt:lpstr>
      <vt:lpstr>Reptiles</vt:lpstr>
      <vt:lpstr>Amphibians</vt:lpstr>
      <vt:lpstr>Fish</vt:lpstr>
      <vt:lpstr>Slide 11</vt:lpstr>
      <vt:lpstr>Slide 12</vt:lpstr>
      <vt:lpstr>Slide 13</vt:lpstr>
      <vt:lpstr>Slide 14</vt:lpstr>
      <vt:lpstr>What am I? Mammal, Bird, Fish, Amphibian or Reptile? 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LinksUpToDate>false</LinksUpToDate>
  <SharedDoc>false</SharedDoc>
  <HyperlinkBase>http://www.teachingandlearningresources.co.uk/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Classification</dc:title>
  <dc:creator>Diane Hawkins</dc:creator>
  <cp:lastModifiedBy>Education</cp:lastModifiedBy>
  <cp:revision>18</cp:revision>
  <dcterms:created xsi:type="dcterms:W3CDTF">2001-05-10T17:55:22Z</dcterms:created>
  <dcterms:modified xsi:type="dcterms:W3CDTF">2010-10-04T00:46:19Z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3</vt:i4>
  </property>
  <property fmtid="{D5CDD505-2E9C-101B-9397-08002B2CF9AE}" pid="4" name="Compression">
    <vt:i4>50</vt:i4>
  </property>
  <property fmtid="{D5CDD505-2E9C-101B-9397-08002B2CF9AE}" pid="5" name="ScreenSize">
    <vt:i4>2</vt:i4>
  </property>
  <property fmtid="{D5CDD505-2E9C-101B-9397-08002B2CF9AE}" pid="6" name="ScreenUsage">
    <vt:i4>1</vt:i4>
  </property>
  <property fmtid="{D5CDD505-2E9C-101B-9397-08002B2CF9AE}" pid="7" name="MailAddress">
    <vt:lpwstr>webmaster@west-borough.kent.sch.uk</vt:lpwstr>
  </property>
  <property fmtid="{D5CDD505-2E9C-101B-9397-08002B2CF9AE}" pid="8" name="HomePage">
    <vt:lpwstr>http://www.west-borough.kent.sch.uk/default.htm</vt:lpwstr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true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4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C:\My Documents\Diane's School Folder\PowerPoint\classificationhtml</vt:lpwstr>
  </property>
</Properties>
</file>